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77" r:id="rId3"/>
    <p:sldId id="287" r:id="rId4"/>
    <p:sldId id="288" r:id="rId5"/>
    <p:sldId id="289" r:id="rId6"/>
    <p:sldId id="293" r:id="rId7"/>
    <p:sldId id="290" r:id="rId8"/>
    <p:sldId id="292" r:id="rId9"/>
    <p:sldId id="294" r:id="rId10"/>
    <p:sldId id="299" r:id="rId11"/>
    <p:sldId id="29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51"/>
    <a:srgbClr val="CC0000"/>
    <a:srgbClr val="FFE634"/>
    <a:srgbClr val="660066"/>
    <a:srgbClr val="6600CC"/>
    <a:srgbClr val="FFFFFF"/>
    <a:srgbClr val="0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8" autoAdjust="0"/>
    <p:restoredTop sz="82319" autoAdjust="0"/>
  </p:normalViewPr>
  <p:slideViewPr>
    <p:cSldViewPr>
      <p:cViewPr varScale="1">
        <p:scale>
          <a:sx n="89" d="100"/>
          <a:sy n="89" d="100"/>
        </p:scale>
        <p:origin x="-7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B2C9AB-63A3-479D-B6A5-CEA925DF2C08}" type="doc">
      <dgm:prSet loTypeId="urn:microsoft.com/office/officeart/2005/8/layout/vList2" loCatId="list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878E85BF-136E-4E90-AE4A-8A4CA9CDD0A0}">
      <dgm:prSet custT="1"/>
      <dgm:spPr/>
      <dgm:t>
        <a:bodyPr/>
        <a:lstStyle/>
        <a:p>
          <a:pPr rtl="0"/>
          <a:r>
            <a:rPr lang="en-US" sz="3200" b="0" dirty="0" smtClean="0"/>
            <a:t>Exercise 1: Bricks</a:t>
          </a:r>
          <a:endParaRPr lang="en-US" sz="2500" dirty="0"/>
        </a:p>
      </dgm:t>
    </dgm:pt>
    <dgm:pt modelId="{C0FBC14F-289E-4A03-9573-A4F2C3A2F736}" type="parTrans" cxnId="{FABEB048-566F-4C65-8A9A-8CD89066A719}">
      <dgm:prSet/>
      <dgm:spPr/>
      <dgm:t>
        <a:bodyPr/>
        <a:lstStyle/>
        <a:p>
          <a:endParaRPr lang="en-US"/>
        </a:p>
      </dgm:t>
    </dgm:pt>
    <dgm:pt modelId="{BE0BDCAA-7B4C-4F23-B3B3-8C717380C130}" type="sibTrans" cxnId="{FABEB048-566F-4C65-8A9A-8CD89066A719}">
      <dgm:prSet/>
      <dgm:spPr/>
      <dgm:t>
        <a:bodyPr/>
        <a:lstStyle/>
        <a:p>
          <a:endParaRPr lang="en-US"/>
        </a:p>
      </dgm:t>
    </dgm:pt>
    <dgm:pt modelId="{77ABC6C6-D9B9-43D8-AE39-5B334DC2149D}" type="pres">
      <dgm:prSet presAssocID="{42B2C9AB-63A3-479D-B6A5-CEA925DF2C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8781DF-5C88-4A38-8F74-2365E7591DAB}" type="pres">
      <dgm:prSet presAssocID="{878E85BF-136E-4E90-AE4A-8A4CA9CDD0A0}" presName="parentText" presStyleLbl="node1" presStyleIdx="0" presStyleCnt="1" custScaleY="77000" custLinFactNeighborY="-35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B977BD-D286-4105-AED8-EA6025409406}" type="presOf" srcId="{878E85BF-136E-4E90-AE4A-8A4CA9CDD0A0}" destId="{698781DF-5C88-4A38-8F74-2365E7591DAB}" srcOrd="0" destOrd="0" presId="urn:microsoft.com/office/officeart/2005/8/layout/vList2"/>
    <dgm:cxn modelId="{FABEB048-566F-4C65-8A9A-8CD89066A719}" srcId="{42B2C9AB-63A3-479D-B6A5-CEA925DF2C08}" destId="{878E85BF-136E-4E90-AE4A-8A4CA9CDD0A0}" srcOrd="0" destOrd="0" parTransId="{C0FBC14F-289E-4A03-9573-A4F2C3A2F736}" sibTransId="{BE0BDCAA-7B4C-4F23-B3B3-8C717380C130}"/>
    <dgm:cxn modelId="{4FF944E4-81F1-44E1-B212-1665F7D6F035}" type="presOf" srcId="{42B2C9AB-63A3-479D-B6A5-CEA925DF2C08}" destId="{77ABC6C6-D9B9-43D8-AE39-5B334DC2149D}" srcOrd="0" destOrd="0" presId="urn:microsoft.com/office/officeart/2005/8/layout/vList2"/>
    <dgm:cxn modelId="{287F7BED-9BD3-4305-A6D1-5C9419B6CAB4}" type="presParOf" srcId="{77ABC6C6-D9B9-43D8-AE39-5B334DC2149D}" destId="{698781DF-5C88-4A38-8F74-2365E7591DA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A4608E-46E5-4D9F-A097-169570DDE920}" type="doc">
      <dgm:prSet loTypeId="urn:microsoft.com/office/officeart/2005/8/layout/vList2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740228F-8B9E-4A18-B2E2-7309FD6EC297}">
      <dgm:prSet/>
      <dgm:spPr/>
      <dgm:t>
        <a:bodyPr/>
        <a:lstStyle/>
        <a:p>
          <a:pPr rtl="0"/>
          <a:r>
            <a:rPr lang="en-US" b="1" dirty="0" smtClean="0"/>
            <a:t>Plan  Bricks Exercise:</a:t>
          </a:r>
          <a:endParaRPr lang="en-US" dirty="0"/>
        </a:p>
      </dgm:t>
    </dgm:pt>
    <dgm:pt modelId="{C37B5AB0-EBA3-4671-A64D-257FF955727C}" type="parTrans" cxnId="{240A5CE5-E39B-4420-BB1C-8AC48C843C6E}">
      <dgm:prSet/>
      <dgm:spPr/>
      <dgm:t>
        <a:bodyPr/>
        <a:lstStyle/>
        <a:p>
          <a:endParaRPr lang="en-US"/>
        </a:p>
      </dgm:t>
    </dgm:pt>
    <dgm:pt modelId="{9EA0D93C-1100-4079-92E5-EF960F2A03B8}" type="sibTrans" cxnId="{240A5CE5-E39B-4420-BB1C-8AC48C843C6E}">
      <dgm:prSet/>
      <dgm:spPr/>
      <dgm:t>
        <a:bodyPr/>
        <a:lstStyle/>
        <a:p>
          <a:endParaRPr lang="en-US"/>
        </a:p>
      </dgm:t>
    </dgm:pt>
    <dgm:pt modelId="{79929797-DC48-4701-B1FF-32D80096BE23}" type="pres">
      <dgm:prSet presAssocID="{BDA4608E-46E5-4D9F-A097-169570DDE92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70C77C-B918-447B-80EE-36F4B7638257}" type="pres">
      <dgm:prSet presAssocID="{6740228F-8B9E-4A18-B2E2-7309FD6EC29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E565FE-2C50-4577-9545-BC5EAD5F5A91}" type="presOf" srcId="{6740228F-8B9E-4A18-B2E2-7309FD6EC297}" destId="{2770C77C-B918-447B-80EE-36F4B7638257}" srcOrd="0" destOrd="0" presId="urn:microsoft.com/office/officeart/2005/8/layout/vList2"/>
    <dgm:cxn modelId="{240A5CE5-E39B-4420-BB1C-8AC48C843C6E}" srcId="{BDA4608E-46E5-4D9F-A097-169570DDE920}" destId="{6740228F-8B9E-4A18-B2E2-7309FD6EC297}" srcOrd="0" destOrd="0" parTransId="{C37B5AB0-EBA3-4671-A64D-257FF955727C}" sibTransId="{9EA0D93C-1100-4079-92E5-EF960F2A03B8}"/>
    <dgm:cxn modelId="{2AE7ADC8-992A-4B55-A262-6662E75571AC}" type="presOf" srcId="{BDA4608E-46E5-4D9F-A097-169570DDE920}" destId="{79929797-DC48-4701-B1FF-32D80096BE23}" srcOrd="0" destOrd="0" presId="urn:microsoft.com/office/officeart/2005/8/layout/vList2"/>
    <dgm:cxn modelId="{DF7D2500-CA38-486D-A135-C81520DB2B29}" type="presParOf" srcId="{79929797-DC48-4701-B1FF-32D80096BE23}" destId="{2770C77C-B918-447B-80EE-36F4B763825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B2C9AB-63A3-479D-B6A5-CEA925DF2C08}" type="doc">
      <dgm:prSet loTypeId="urn:microsoft.com/office/officeart/2005/8/layout/vList2" loCatId="list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878E85BF-136E-4E90-AE4A-8A4CA9CDD0A0}">
      <dgm:prSet custT="1"/>
      <dgm:spPr/>
      <dgm:t>
        <a:bodyPr/>
        <a:lstStyle/>
        <a:p>
          <a:pPr rtl="0"/>
          <a:r>
            <a:rPr lang="en-US" sz="3200" b="0" dirty="0" smtClean="0"/>
            <a:t>Exercise 2: </a:t>
          </a:r>
          <a:r>
            <a:rPr lang="en-US" sz="3200" b="0" dirty="0" smtClean="0"/>
            <a:t>Ball &amp; Paddle</a:t>
          </a:r>
          <a:endParaRPr lang="en-US" sz="2500" dirty="0"/>
        </a:p>
      </dgm:t>
    </dgm:pt>
    <dgm:pt modelId="{C0FBC14F-289E-4A03-9573-A4F2C3A2F736}" type="parTrans" cxnId="{FABEB048-566F-4C65-8A9A-8CD89066A719}">
      <dgm:prSet/>
      <dgm:spPr/>
      <dgm:t>
        <a:bodyPr/>
        <a:lstStyle/>
        <a:p>
          <a:endParaRPr lang="en-US"/>
        </a:p>
      </dgm:t>
    </dgm:pt>
    <dgm:pt modelId="{BE0BDCAA-7B4C-4F23-B3B3-8C717380C130}" type="sibTrans" cxnId="{FABEB048-566F-4C65-8A9A-8CD89066A719}">
      <dgm:prSet/>
      <dgm:spPr/>
      <dgm:t>
        <a:bodyPr/>
        <a:lstStyle/>
        <a:p>
          <a:endParaRPr lang="en-US"/>
        </a:p>
      </dgm:t>
    </dgm:pt>
    <dgm:pt modelId="{77ABC6C6-D9B9-43D8-AE39-5B334DC2149D}" type="pres">
      <dgm:prSet presAssocID="{42B2C9AB-63A3-479D-B6A5-CEA925DF2C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8781DF-5C88-4A38-8F74-2365E7591DAB}" type="pres">
      <dgm:prSet presAssocID="{878E85BF-136E-4E90-AE4A-8A4CA9CDD0A0}" presName="parentText" presStyleLbl="node1" presStyleIdx="0" presStyleCnt="1" custScaleY="77000" custLinFactNeighborY="-35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BF0FA5-C15E-45CA-9314-A1106DCE5173}" type="presOf" srcId="{878E85BF-136E-4E90-AE4A-8A4CA9CDD0A0}" destId="{698781DF-5C88-4A38-8F74-2365E7591DAB}" srcOrd="0" destOrd="0" presId="urn:microsoft.com/office/officeart/2005/8/layout/vList2"/>
    <dgm:cxn modelId="{150CD6CB-A4E6-428F-B955-63B4BE7D9D2B}" type="presOf" srcId="{42B2C9AB-63A3-479D-B6A5-CEA925DF2C08}" destId="{77ABC6C6-D9B9-43D8-AE39-5B334DC2149D}" srcOrd="0" destOrd="0" presId="urn:microsoft.com/office/officeart/2005/8/layout/vList2"/>
    <dgm:cxn modelId="{FABEB048-566F-4C65-8A9A-8CD89066A719}" srcId="{42B2C9AB-63A3-479D-B6A5-CEA925DF2C08}" destId="{878E85BF-136E-4E90-AE4A-8A4CA9CDD0A0}" srcOrd="0" destOrd="0" parTransId="{C0FBC14F-289E-4A03-9573-A4F2C3A2F736}" sibTransId="{BE0BDCAA-7B4C-4F23-B3B3-8C717380C130}"/>
    <dgm:cxn modelId="{9071AF57-7FFA-454C-B88B-82206E48B65D}" type="presParOf" srcId="{77ABC6C6-D9B9-43D8-AE39-5B334DC2149D}" destId="{698781DF-5C88-4A38-8F74-2365E7591DA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A4608E-46E5-4D9F-A097-169570DDE920}" type="doc">
      <dgm:prSet loTypeId="urn:microsoft.com/office/officeart/2005/8/layout/vList2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740228F-8B9E-4A18-B2E2-7309FD6EC297}">
      <dgm:prSet/>
      <dgm:spPr/>
      <dgm:t>
        <a:bodyPr/>
        <a:lstStyle/>
        <a:p>
          <a:pPr rtl="0"/>
          <a:r>
            <a:rPr lang="en-US" b="1" dirty="0" smtClean="0"/>
            <a:t>Plan  Ball &amp; Paddle </a:t>
          </a:r>
          <a:r>
            <a:rPr lang="en-US" b="1" dirty="0" smtClean="0"/>
            <a:t>Part </a:t>
          </a:r>
          <a:r>
            <a:rPr lang="en-US" b="1" dirty="0" smtClean="0"/>
            <a:t>1:</a:t>
          </a:r>
          <a:endParaRPr lang="en-US" dirty="0"/>
        </a:p>
      </dgm:t>
    </dgm:pt>
    <dgm:pt modelId="{C37B5AB0-EBA3-4671-A64D-257FF955727C}" type="parTrans" cxnId="{240A5CE5-E39B-4420-BB1C-8AC48C843C6E}">
      <dgm:prSet/>
      <dgm:spPr/>
      <dgm:t>
        <a:bodyPr/>
        <a:lstStyle/>
        <a:p>
          <a:endParaRPr lang="en-US"/>
        </a:p>
      </dgm:t>
    </dgm:pt>
    <dgm:pt modelId="{9EA0D93C-1100-4079-92E5-EF960F2A03B8}" type="sibTrans" cxnId="{240A5CE5-E39B-4420-BB1C-8AC48C843C6E}">
      <dgm:prSet/>
      <dgm:spPr/>
      <dgm:t>
        <a:bodyPr/>
        <a:lstStyle/>
        <a:p>
          <a:endParaRPr lang="en-US"/>
        </a:p>
      </dgm:t>
    </dgm:pt>
    <dgm:pt modelId="{79929797-DC48-4701-B1FF-32D80096BE23}" type="pres">
      <dgm:prSet presAssocID="{BDA4608E-46E5-4D9F-A097-169570DDE92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70C77C-B918-447B-80EE-36F4B7638257}" type="pres">
      <dgm:prSet presAssocID="{6740228F-8B9E-4A18-B2E2-7309FD6EC29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0B0723-A470-401B-A137-F05E1D2E8E17}" type="presOf" srcId="{6740228F-8B9E-4A18-B2E2-7309FD6EC297}" destId="{2770C77C-B918-447B-80EE-36F4B7638257}" srcOrd="0" destOrd="0" presId="urn:microsoft.com/office/officeart/2005/8/layout/vList2"/>
    <dgm:cxn modelId="{240A5CE5-E39B-4420-BB1C-8AC48C843C6E}" srcId="{BDA4608E-46E5-4D9F-A097-169570DDE920}" destId="{6740228F-8B9E-4A18-B2E2-7309FD6EC297}" srcOrd="0" destOrd="0" parTransId="{C37B5AB0-EBA3-4671-A64D-257FF955727C}" sibTransId="{9EA0D93C-1100-4079-92E5-EF960F2A03B8}"/>
    <dgm:cxn modelId="{0BFCEB4C-FA33-496B-B91B-A966274F8C34}" type="presOf" srcId="{BDA4608E-46E5-4D9F-A097-169570DDE920}" destId="{79929797-DC48-4701-B1FF-32D80096BE23}" srcOrd="0" destOrd="0" presId="urn:microsoft.com/office/officeart/2005/8/layout/vList2"/>
    <dgm:cxn modelId="{0435CE58-2F33-4D67-8104-AF2BB7A0C1B1}" type="presParOf" srcId="{79929797-DC48-4701-B1FF-32D80096BE23}" destId="{2770C77C-B918-447B-80EE-36F4B763825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A4608E-46E5-4D9F-A097-169570DDE920}" type="doc">
      <dgm:prSet loTypeId="urn:microsoft.com/office/officeart/2005/8/layout/vList2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740228F-8B9E-4A18-B2E2-7309FD6EC297}">
      <dgm:prSet/>
      <dgm:spPr/>
      <dgm:t>
        <a:bodyPr/>
        <a:lstStyle/>
        <a:p>
          <a:pPr rtl="0"/>
          <a:r>
            <a:rPr lang="en-US" b="1" dirty="0" smtClean="0"/>
            <a:t>Plan  Ball &amp; Paddle </a:t>
          </a:r>
          <a:r>
            <a:rPr lang="en-US" b="1" dirty="0" smtClean="0"/>
            <a:t>Part </a:t>
          </a:r>
          <a:r>
            <a:rPr lang="en-US" b="1" dirty="0" smtClean="0"/>
            <a:t>2:</a:t>
          </a:r>
          <a:endParaRPr lang="en-US" dirty="0"/>
        </a:p>
      </dgm:t>
    </dgm:pt>
    <dgm:pt modelId="{C37B5AB0-EBA3-4671-A64D-257FF955727C}" type="parTrans" cxnId="{240A5CE5-E39B-4420-BB1C-8AC48C843C6E}">
      <dgm:prSet/>
      <dgm:spPr/>
      <dgm:t>
        <a:bodyPr/>
        <a:lstStyle/>
        <a:p>
          <a:endParaRPr lang="en-US"/>
        </a:p>
      </dgm:t>
    </dgm:pt>
    <dgm:pt modelId="{9EA0D93C-1100-4079-92E5-EF960F2A03B8}" type="sibTrans" cxnId="{240A5CE5-E39B-4420-BB1C-8AC48C843C6E}">
      <dgm:prSet/>
      <dgm:spPr/>
      <dgm:t>
        <a:bodyPr/>
        <a:lstStyle/>
        <a:p>
          <a:endParaRPr lang="en-US"/>
        </a:p>
      </dgm:t>
    </dgm:pt>
    <dgm:pt modelId="{79929797-DC48-4701-B1FF-32D80096BE23}" type="pres">
      <dgm:prSet presAssocID="{BDA4608E-46E5-4D9F-A097-169570DDE92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70C77C-B918-447B-80EE-36F4B7638257}" type="pres">
      <dgm:prSet presAssocID="{6740228F-8B9E-4A18-B2E2-7309FD6EC29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0B985E-24B8-4B35-A0FA-B2A242C4D9D3}" type="presOf" srcId="{BDA4608E-46E5-4D9F-A097-169570DDE920}" destId="{79929797-DC48-4701-B1FF-32D80096BE23}" srcOrd="0" destOrd="0" presId="urn:microsoft.com/office/officeart/2005/8/layout/vList2"/>
    <dgm:cxn modelId="{240A5CE5-E39B-4420-BB1C-8AC48C843C6E}" srcId="{BDA4608E-46E5-4D9F-A097-169570DDE920}" destId="{6740228F-8B9E-4A18-B2E2-7309FD6EC297}" srcOrd="0" destOrd="0" parTransId="{C37B5AB0-EBA3-4671-A64D-257FF955727C}" sibTransId="{9EA0D93C-1100-4079-92E5-EF960F2A03B8}"/>
    <dgm:cxn modelId="{0A484625-37D8-415F-9A09-EF132244C671}" type="presOf" srcId="{6740228F-8B9E-4A18-B2E2-7309FD6EC297}" destId="{2770C77C-B918-447B-80EE-36F4B7638257}" srcOrd="0" destOrd="0" presId="urn:microsoft.com/office/officeart/2005/8/layout/vList2"/>
    <dgm:cxn modelId="{1386A03D-7574-496C-805E-DDF5A07BB03A}" type="presParOf" srcId="{79929797-DC48-4701-B1FF-32D80096BE23}" destId="{2770C77C-B918-447B-80EE-36F4B763825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B2C9AB-63A3-479D-B6A5-CEA925DF2C08}" type="doc">
      <dgm:prSet loTypeId="urn:microsoft.com/office/officeart/2005/8/layout/vList2" loCatId="list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878E85BF-136E-4E90-AE4A-8A4CA9CDD0A0}">
      <dgm:prSet custT="1"/>
      <dgm:spPr/>
      <dgm:t>
        <a:bodyPr/>
        <a:lstStyle/>
        <a:p>
          <a:pPr rtl="0"/>
          <a:r>
            <a:rPr lang="en-US" sz="3200" b="0" dirty="0" smtClean="0"/>
            <a:t>Exercise 3: </a:t>
          </a:r>
          <a:r>
            <a:rPr lang="en-US" sz="3200" b="0" dirty="0" smtClean="0"/>
            <a:t>Breakout (1 of 2)</a:t>
          </a:r>
          <a:endParaRPr lang="en-US" sz="2500" dirty="0"/>
        </a:p>
      </dgm:t>
    </dgm:pt>
    <dgm:pt modelId="{C0FBC14F-289E-4A03-9573-A4F2C3A2F736}" type="parTrans" cxnId="{FABEB048-566F-4C65-8A9A-8CD89066A719}">
      <dgm:prSet/>
      <dgm:spPr/>
      <dgm:t>
        <a:bodyPr/>
        <a:lstStyle/>
        <a:p>
          <a:endParaRPr lang="en-US"/>
        </a:p>
      </dgm:t>
    </dgm:pt>
    <dgm:pt modelId="{BE0BDCAA-7B4C-4F23-B3B3-8C717380C130}" type="sibTrans" cxnId="{FABEB048-566F-4C65-8A9A-8CD89066A719}">
      <dgm:prSet/>
      <dgm:spPr/>
      <dgm:t>
        <a:bodyPr/>
        <a:lstStyle/>
        <a:p>
          <a:endParaRPr lang="en-US"/>
        </a:p>
      </dgm:t>
    </dgm:pt>
    <dgm:pt modelId="{77ABC6C6-D9B9-43D8-AE39-5B334DC2149D}" type="pres">
      <dgm:prSet presAssocID="{42B2C9AB-63A3-479D-B6A5-CEA925DF2C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8781DF-5C88-4A38-8F74-2365E7591DAB}" type="pres">
      <dgm:prSet presAssocID="{878E85BF-136E-4E90-AE4A-8A4CA9CDD0A0}" presName="parentText" presStyleLbl="node1" presStyleIdx="0" presStyleCnt="1" custScaleY="77000" custLinFactNeighborY="-35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EFEDF2-45FE-4104-8C99-BF680F7A2CE3}" type="presOf" srcId="{878E85BF-136E-4E90-AE4A-8A4CA9CDD0A0}" destId="{698781DF-5C88-4A38-8F74-2365E7591DAB}" srcOrd="0" destOrd="0" presId="urn:microsoft.com/office/officeart/2005/8/layout/vList2"/>
    <dgm:cxn modelId="{CC5DEB34-D11B-4B30-83DB-1C1ABA349BA5}" type="presOf" srcId="{42B2C9AB-63A3-479D-B6A5-CEA925DF2C08}" destId="{77ABC6C6-D9B9-43D8-AE39-5B334DC2149D}" srcOrd="0" destOrd="0" presId="urn:microsoft.com/office/officeart/2005/8/layout/vList2"/>
    <dgm:cxn modelId="{FABEB048-566F-4C65-8A9A-8CD89066A719}" srcId="{42B2C9AB-63A3-479D-B6A5-CEA925DF2C08}" destId="{878E85BF-136E-4E90-AE4A-8A4CA9CDD0A0}" srcOrd="0" destOrd="0" parTransId="{C0FBC14F-289E-4A03-9573-A4F2C3A2F736}" sibTransId="{BE0BDCAA-7B4C-4F23-B3B3-8C717380C130}"/>
    <dgm:cxn modelId="{F8F60427-F23A-4C1B-8A96-FE639E55D8A9}" type="presParOf" srcId="{77ABC6C6-D9B9-43D8-AE39-5B334DC2149D}" destId="{698781DF-5C88-4A38-8F74-2365E7591DA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B2C9AB-63A3-479D-B6A5-CEA925DF2C08}" type="doc">
      <dgm:prSet loTypeId="urn:microsoft.com/office/officeart/2005/8/layout/vList2" loCatId="list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878E85BF-136E-4E90-AE4A-8A4CA9CDD0A0}">
      <dgm:prSet custT="1"/>
      <dgm:spPr/>
      <dgm:t>
        <a:bodyPr/>
        <a:lstStyle/>
        <a:p>
          <a:pPr rtl="0"/>
          <a:r>
            <a:rPr lang="en-US" sz="3200" b="0" dirty="0" smtClean="0"/>
            <a:t>You Try: Breakout (2 of 2) </a:t>
          </a:r>
          <a:endParaRPr lang="en-US" sz="2500" dirty="0"/>
        </a:p>
      </dgm:t>
    </dgm:pt>
    <dgm:pt modelId="{C0FBC14F-289E-4A03-9573-A4F2C3A2F736}" type="parTrans" cxnId="{FABEB048-566F-4C65-8A9A-8CD89066A719}">
      <dgm:prSet/>
      <dgm:spPr/>
      <dgm:t>
        <a:bodyPr/>
        <a:lstStyle/>
        <a:p>
          <a:endParaRPr lang="en-US"/>
        </a:p>
      </dgm:t>
    </dgm:pt>
    <dgm:pt modelId="{BE0BDCAA-7B4C-4F23-B3B3-8C717380C130}" type="sibTrans" cxnId="{FABEB048-566F-4C65-8A9A-8CD89066A719}">
      <dgm:prSet/>
      <dgm:spPr/>
      <dgm:t>
        <a:bodyPr/>
        <a:lstStyle/>
        <a:p>
          <a:endParaRPr lang="en-US"/>
        </a:p>
      </dgm:t>
    </dgm:pt>
    <dgm:pt modelId="{77ABC6C6-D9B9-43D8-AE39-5B334DC2149D}" type="pres">
      <dgm:prSet presAssocID="{42B2C9AB-63A3-479D-B6A5-CEA925DF2C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8781DF-5C88-4A38-8F74-2365E7591DAB}" type="pres">
      <dgm:prSet presAssocID="{878E85BF-136E-4E90-AE4A-8A4CA9CDD0A0}" presName="parentText" presStyleLbl="node1" presStyleIdx="0" presStyleCnt="1" custScaleY="77000" custLinFactNeighborY="-35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A5A4D0-06C8-4836-92D4-73F8508B2E76}" type="presOf" srcId="{42B2C9AB-63A3-479D-B6A5-CEA925DF2C08}" destId="{77ABC6C6-D9B9-43D8-AE39-5B334DC2149D}" srcOrd="0" destOrd="0" presId="urn:microsoft.com/office/officeart/2005/8/layout/vList2"/>
    <dgm:cxn modelId="{FABEB048-566F-4C65-8A9A-8CD89066A719}" srcId="{42B2C9AB-63A3-479D-B6A5-CEA925DF2C08}" destId="{878E85BF-136E-4E90-AE4A-8A4CA9CDD0A0}" srcOrd="0" destOrd="0" parTransId="{C0FBC14F-289E-4A03-9573-A4F2C3A2F736}" sibTransId="{BE0BDCAA-7B4C-4F23-B3B3-8C717380C130}"/>
    <dgm:cxn modelId="{8DCBB5F0-4804-4634-90F0-E5A6C483AD63}" type="presOf" srcId="{878E85BF-136E-4E90-AE4A-8A4CA9CDD0A0}" destId="{698781DF-5C88-4A38-8F74-2365E7591DAB}" srcOrd="0" destOrd="0" presId="urn:microsoft.com/office/officeart/2005/8/layout/vList2"/>
    <dgm:cxn modelId="{D3359E52-C338-48E8-9CBF-12005B4A06BA}" type="presParOf" srcId="{77ABC6C6-D9B9-43D8-AE39-5B334DC2149D}" destId="{698781DF-5C88-4A38-8F74-2365E7591DA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A4608E-46E5-4D9F-A097-169570DDE920}" type="doc">
      <dgm:prSet loTypeId="urn:microsoft.com/office/officeart/2005/8/layout/vList2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740228F-8B9E-4A18-B2E2-7309FD6EC297}">
      <dgm:prSet/>
      <dgm:spPr/>
      <dgm:t>
        <a:bodyPr/>
        <a:lstStyle/>
        <a:p>
          <a:pPr rtl="0"/>
          <a:r>
            <a:rPr lang="en-US" b="1" dirty="0" smtClean="0"/>
            <a:t>Plan  Ball &amp; Paddle </a:t>
          </a:r>
          <a:r>
            <a:rPr lang="en-US" b="1" dirty="0" smtClean="0"/>
            <a:t>Part 1:</a:t>
          </a:r>
          <a:endParaRPr lang="en-US" dirty="0"/>
        </a:p>
      </dgm:t>
    </dgm:pt>
    <dgm:pt modelId="{C37B5AB0-EBA3-4671-A64D-257FF955727C}" type="parTrans" cxnId="{240A5CE5-E39B-4420-BB1C-8AC48C843C6E}">
      <dgm:prSet/>
      <dgm:spPr/>
      <dgm:t>
        <a:bodyPr/>
        <a:lstStyle/>
        <a:p>
          <a:endParaRPr lang="en-US"/>
        </a:p>
      </dgm:t>
    </dgm:pt>
    <dgm:pt modelId="{9EA0D93C-1100-4079-92E5-EF960F2A03B8}" type="sibTrans" cxnId="{240A5CE5-E39B-4420-BB1C-8AC48C843C6E}">
      <dgm:prSet/>
      <dgm:spPr/>
      <dgm:t>
        <a:bodyPr/>
        <a:lstStyle/>
        <a:p>
          <a:endParaRPr lang="en-US"/>
        </a:p>
      </dgm:t>
    </dgm:pt>
    <dgm:pt modelId="{79929797-DC48-4701-B1FF-32D80096BE23}" type="pres">
      <dgm:prSet presAssocID="{BDA4608E-46E5-4D9F-A097-169570DDE92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70C77C-B918-447B-80EE-36F4B7638257}" type="pres">
      <dgm:prSet presAssocID="{6740228F-8B9E-4A18-B2E2-7309FD6EC29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0A5CE5-E39B-4420-BB1C-8AC48C843C6E}" srcId="{BDA4608E-46E5-4D9F-A097-169570DDE920}" destId="{6740228F-8B9E-4A18-B2E2-7309FD6EC297}" srcOrd="0" destOrd="0" parTransId="{C37B5AB0-EBA3-4671-A64D-257FF955727C}" sibTransId="{9EA0D93C-1100-4079-92E5-EF960F2A03B8}"/>
    <dgm:cxn modelId="{F5EEAE5B-FFB5-4981-ABCB-591B2A192B3B}" type="presOf" srcId="{BDA4608E-46E5-4D9F-A097-169570DDE920}" destId="{79929797-DC48-4701-B1FF-32D80096BE23}" srcOrd="0" destOrd="0" presId="urn:microsoft.com/office/officeart/2005/8/layout/vList2"/>
    <dgm:cxn modelId="{97797138-81BA-4415-83F6-C65574D43D57}" type="presOf" srcId="{6740228F-8B9E-4A18-B2E2-7309FD6EC297}" destId="{2770C77C-B918-447B-80EE-36F4B7638257}" srcOrd="0" destOrd="0" presId="urn:microsoft.com/office/officeart/2005/8/layout/vList2"/>
    <dgm:cxn modelId="{5572C7AD-B6E9-4817-B86C-349335A1FC1F}" type="presParOf" srcId="{79929797-DC48-4701-B1FF-32D80096BE23}" destId="{2770C77C-B918-447B-80EE-36F4B763825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A4608E-46E5-4D9F-A097-169570DDE920}" type="doc">
      <dgm:prSet loTypeId="urn:microsoft.com/office/officeart/2005/8/layout/vList2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740228F-8B9E-4A18-B2E2-7309FD6EC297}">
      <dgm:prSet/>
      <dgm:spPr/>
      <dgm:t>
        <a:bodyPr/>
        <a:lstStyle/>
        <a:p>
          <a:pPr rtl="0"/>
          <a:r>
            <a:rPr lang="en-US" b="1" dirty="0" smtClean="0"/>
            <a:t>Plan  Ball &amp; Paddle </a:t>
          </a:r>
          <a:r>
            <a:rPr lang="en-US" b="1" dirty="0" smtClean="0"/>
            <a:t>Part 2:</a:t>
          </a:r>
          <a:endParaRPr lang="en-US" dirty="0"/>
        </a:p>
      </dgm:t>
    </dgm:pt>
    <dgm:pt modelId="{C37B5AB0-EBA3-4671-A64D-257FF955727C}" type="parTrans" cxnId="{240A5CE5-E39B-4420-BB1C-8AC48C843C6E}">
      <dgm:prSet/>
      <dgm:spPr/>
      <dgm:t>
        <a:bodyPr/>
        <a:lstStyle/>
        <a:p>
          <a:endParaRPr lang="en-US"/>
        </a:p>
      </dgm:t>
    </dgm:pt>
    <dgm:pt modelId="{9EA0D93C-1100-4079-92E5-EF960F2A03B8}" type="sibTrans" cxnId="{240A5CE5-E39B-4420-BB1C-8AC48C843C6E}">
      <dgm:prSet/>
      <dgm:spPr/>
      <dgm:t>
        <a:bodyPr/>
        <a:lstStyle/>
        <a:p>
          <a:endParaRPr lang="en-US"/>
        </a:p>
      </dgm:t>
    </dgm:pt>
    <dgm:pt modelId="{79929797-DC48-4701-B1FF-32D80096BE23}" type="pres">
      <dgm:prSet presAssocID="{BDA4608E-46E5-4D9F-A097-169570DDE92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70C77C-B918-447B-80EE-36F4B7638257}" type="pres">
      <dgm:prSet presAssocID="{6740228F-8B9E-4A18-B2E2-7309FD6EC29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0A5CE5-E39B-4420-BB1C-8AC48C843C6E}" srcId="{BDA4608E-46E5-4D9F-A097-169570DDE920}" destId="{6740228F-8B9E-4A18-B2E2-7309FD6EC297}" srcOrd="0" destOrd="0" parTransId="{C37B5AB0-EBA3-4671-A64D-257FF955727C}" sibTransId="{9EA0D93C-1100-4079-92E5-EF960F2A03B8}"/>
    <dgm:cxn modelId="{4E0D94CD-7596-4AAD-8BA2-DD0EFB1D450F}" type="presOf" srcId="{6740228F-8B9E-4A18-B2E2-7309FD6EC297}" destId="{2770C77C-B918-447B-80EE-36F4B7638257}" srcOrd="0" destOrd="0" presId="urn:microsoft.com/office/officeart/2005/8/layout/vList2"/>
    <dgm:cxn modelId="{041C019E-655E-4758-9FC0-EE45AB2C94C3}" type="presOf" srcId="{BDA4608E-46E5-4D9F-A097-169570DDE920}" destId="{79929797-DC48-4701-B1FF-32D80096BE23}" srcOrd="0" destOrd="0" presId="urn:microsoft.com/office/officeart/2005/8/layout/vList2"/>
    <dgm:cxn modelId="{9C4D2E72-4F20-41E7-9C99-8934C869C496}" type="presParOf" srcId="{79929797-DC48-4701-B1FF-32D80096BE23}" destId="{2770C77C-B918-447B-80EE-36F4B763825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781DF-5C88-4A38-8F74-2365E7591DAB}">
      <dsp:nvSpPr>
        <dsp:cNvPr id="0" name=""/>
        <dsp:cNvSpPr/>
      </dsp:nvSpPr>
      <dsp:spPr>
        <a:xfrm>
          <a:off x="0" y="60212"/>
          <a:ext cx="8686800" cy="936936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dirty="0" smtClean="0"/>
            <a:t>Exercise 1: Bricks</a:t>
          </a:r>
          <a:endParaRPr lang="en-US" sz="2500" kern="1200" dirty="0"/>
        </a:p>
      </dsp:txBody>
      <dsp:txXfrm>
        <a:off x="45737" y="105949"/>
        <a:ext cx="8595326" cy="845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70C77C-B918-447B-80EE-36F4B7638257}">
      <dsp:nvSpPr>
        <dsp:cNvPr id="0" name=""/>
        <dsp:cNvSpPr/>
      </dsp:nvSpPr>
      <dsp:spPr>
        <a:xfrm>
          <a:off x="0" y="9900"/>
          <a:ext cx="8305800" cy="11231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/>
            <a:t>Plan  Bricks Exercise:</a:t>
          </a:r>
          <a:endParaRPr lang="en-US" sz="4800" kern="1200" dirty="0"/>
        </a:p>
      </dsp:txBody>
      <dsp:txXfrm>
        <a:off x="54830" y="64730"/>
        <a:ext cx="8196140" cy="10135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781DF-5C88-4A38-8F74-2365E7591DAB}">
      <dsp:nvSpPr>
        <dsp:cNvPr id="0" name=""/>
        <dsp:cNvSpPr/>
      </dsp:nvSpPr>
      <dsp:spPr>
        <a:xfrm>
          <a:off x="0" y="60212"/>
          <a:ext cx="8686800" cy="936936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dirty="0" smtClean="0"/>
            <a:t>Exercise 2: </a:t>
          </a:r>
          <a:r>
            <a:rPr lang="en-US" sz="3200" b="0" kern="1200" dirty="0" smtClean="0"/>
            <a:t>Ball &amp; Paddle</a:t>
          </a:r>
          <a:endParaRPr lang="en-US" sz="2500" kern="1200" dirty="0"/>
        </a:p>
      </dsp:txBody>
      <dsp:txXfrm>
        <a:off x="45737" y="105949"/>
        <a:ext cx="8595326" cy="8454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70C77C-B918-447B-80EE-36F4B7638257}">
      <dsp:nvSpPr>
        <dsp:cNvPr id="0" name=""/>
        <dsp:cNvSpPr/>
      </dsp:nvSpPr>
      <dsp:spPr>
        <a:xfrm>
          <a:off x="0" y="9900"/>
          <a:ext cx="8305800" cy="11231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/>
            <a:t>Plan  Ball &amp; Paddle </a:t>
          </a:r>
          <a:r>
            <a:rPr lang="en-US" sz="4800" b="1" kern="1200" dirty="0" smtClean="0"/>
            <a:t>Part </a:t>
          </a:r>
          <a:r>
            <a:rPr lang="en-US" sz="4800" b="1" kern="1200" dirty="0" smtClean="0"/>
            <a:t>1:</a:t>
          </a:r>
          <a:endParaRPr lang="en-US" sz="4800" kern="1200" dirty="0"/>
        </a:p>
      </dsp:txBody>
      <dsp:txXfrm>
        <a:off x="54830" y="64730"/>
        <a:ext cx="8196140" cy="10135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70C77C-B918-447B-80EE-36F4B7638257}">
      <dsp:nvSpPr>
        <dsp:cNvPr id="0" name=""/>
        <dsp:cNvSpPr/>
      </dsp:nvSpPr>
      <dsp:spPr>
        <a:xfrm>
          <a:off x="0" y="9900"/>
          <a:ext cx="8305800" cy="11231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/>
            <a:t>Plan  Ball &amp; Paddle </a:t>
          </a:r>
          <a:r>
            <a:rPr lang="en-US" sz="4800" b="1" kern="1200" dirty="0" smtClean="0"/>
            <a:t>Part </a:t>
          </a:r>
          <a:r>
            <a:rPr lang="en-US" sz="4800" b="1" kern="1200" dirty="0" smtClean="0"/>
            <a:t>2:</a:t>
          </a:r>
          <a:endParaRPr lang="en-US" sz="4800" kern="1200" dirty="0"/>
        </a:p>
      </dsp:txBody>
      <dsp:txXfrm>
        <a:off x="54830" y="64730"/>
        <a:ext cx="8196140" cy="10135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781DF-5C88-4A38-8F74-2365E7591DAB}">
      <dsp:nvSpPr>
        <dsp:cNvPr id="0" name=""/>
        <dsp:cNvSpPr/>
      </dsp:nvSpPr>
      <dsp:spPr>
        <a:xfrm>
          <a:off x="0" y="60212"/>
          <a:ext cx="8686800" cy="936936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dirty="0" smtClean="0"/>
            <a:t>Exercise 3: </a:t>
          </a:r>
          <a:r>
            <a:rPr lang="en-US" sz="3200" b="0" kern="1200" dirty="0" smtClean="0"/>
            <a:t>Breakout (1 of 2)</a:t>
          </a:r>
          <a:endParaRPr lang="en-US" sz="2500" kern="1200" dirty="0"/>
        </a:p>
      </dsp:txBody>
      <dsp:txXfrm>
        <a:off x="45737" y="105949"/>
        <a:ext cx="8595326" cy="8454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781DF-5C88-4A38-8F74-2365E7591DAB}">
      <dsp:nvSpPr>
        <dsp:cNvPr id="0" name=""/>
        <dsp:cNvSpPr/>
      </dsp:nvSpPr>
      <dsp:spPr>
        <a:xfrm>
          <a:off x="0" y="60212"/>
          <a:ext cx="8686800" cy="936936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dirty="0" smtClean="0"/>
            <a:t>You Try: Breakout (2 of 2) </a:t>
          </a:r>
          <a:endParaRPr lang="en-US" sz="2500" kern="1200" dirty="0"/>
        </a:p>
      </dsp:txBody>
      <dsp:txXfrm>
        <a:off x="45737" y="105949"/>
        <a:ext cx="8595326" cy="8454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70C77C-B918-447B-80EE-36F4B7638257}">
      <dsp:nvSpPr>
        <dsp:cNvPr id="0" name=""/>
        <dsp:cNvSpPr/>
      </dsp:nvSpPr>
      <dsp:spPr>
        <a:xfrm>
          <a:off x="0" y="9900"/>
          <a:ext cx="8305800" cy="11231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/>
            <a:t>Plan  Ball &amp; Paddle </a:t>
          </a:r>
          <a:r>
            <a:rPr lang="en-US" sz="4800" b="1" kern="1200" dirty="0" smtClean="0"/>
            <a:t>Part 1:</a:t>
          </a:r>
          <a:endParaRPr lang="en-US" sz="4800" kern="1200" dirty="0"/>
        </a:p>
      </dsp:txBody>
      <dsp:txXfrm>
        <a:off x="54830" y="64730"/>
        <a:ext cx="8196140" cy="10135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70C77C-B918-447B-80EE-36F4B7638257}">
      <dsp:nvSpPr>
        <dsp:cNvPr id="0" name=""/>
        <dsp:cNvSpPr/>
      </dsp:nvSpPr>
      <dsp:spPr>
        <a:xfrm>
          <a:off x="0" y="9900"/>
          <a:ext cx="8305800" cy="11231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/>
            <a:t>Plan  Ball &amp; Paddle </a:t>
          </a:r>
          <a:r>
            <a:rPr lang="en-US" sz="4800" b="1" kern="1200" dirty="0" smtClean="0"/>
            <a:t>Part 2:</a:t>
          </a:r>
          <a:endParaRPr lang="en-US" sz="4800" kern="1200" dirty="0"/>
        </a:p>
      </dsp:txBody>
      <dsp:txXfrm>
        <a:off x="54830" y="64730"/>
        <a:ext cx="8196140" cy="1013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E30B14-80DB-4B1B-8E3F-D0ACDDD438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120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352D3-905F-4474-9045-A5594A45B7E3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6E875-B387-49A2-82BA-B19BFA81C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line 25 it’s saying</a:t>
            </a:r>
            <a:r>
              <a:rPr lang="en-US" baseline="0" dirty="0" smtClean="0"/>
              <a:t> to create each of the rows one by one, with each rectangle being placed at X: BRICK_SPACING + J+1 (which is the amount of spaces already created for the row) + BRICK_WIDTH*j (which is the total width for the rectangles already created), Y: the rectangle gets placed at BRICK_TOP_OFFSET+</a:t>
            </a:r>
            <a:r>
              <a:rPr lang="en-US" baseline="0" dirty="0" smtClean="0"/>
              <a:t>BRICK_SPACING + i+1(which signals that the a space above the rectangle of a certain height, plus the amount of spaces already created for the column, and adding to that the total height of the bricks created in that column)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6E875-B387-49A2-82BA-B19BFA81C4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29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81000"/>
            <a:ext cx="8686800" cy="990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40161" dir="6506097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447800"/>
            <a:ext cx="49530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 b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305550"/>
            <a:ext cx="2193925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154363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21475" y="6305550"/>
            <a:ext cx="2193925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519C8881-B848-4BD4-A845-7515C74A75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6F4A8-6633-4941-A9B4-103730DE8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37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04800"/>
            <a:ext cx="20764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769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58798-EA08-4B7A-AA72-6BEB8A757C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3143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5472-FBE4-45E3-92C2-6015E60552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57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8DD31-7680-4A7E-8A42-32BD39A2E3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01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767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752600"/>
            <a:ext cx="40767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41666-65F9-4841-9137-EE6231C8EC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742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2F2AB-FFBA-4FA8-9060-4DD12A6F15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905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CDA73-3F1F-4144-9104-BF47AE8904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19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A52DE-ACE2-49C0-BCB5-ED186D3C49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521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33E79-B70A-4EF6-AD87-6B1D0FBDB5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934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F8DFA-5683-473F-8C89-B03B58BAC2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8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4293903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305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53150"/>
            <a:ext cx="215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153150"/>
            <a:ext cx="26304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6153150"/>
            <a:ext cx="215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A46F808D-A27A-4BB5-8C38-8D5C0115BE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codehs.com/editor/202/88034/3/1" TargetMode="Externa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Relationship Id="rId9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11" Type="http://schemas.openxmlformats.org/officeDocument/2006/relationships/image" Target="../media/image5.png"/><Relationship Id="rId5" Type="http://schemas.openxmlformats.org/officeDocument/2006/relationships/diagramLayout" Target="../diagrams/layout2.xml"/><Relationship Id="rId10" Type="http://schemas.openxmlformats.org/officeDocument/2006/relationships/image" Target="../media/image4.jpeg"/><Relationship Id="rId4" Type="http://schemas.openxmlformats.org/officeDocument/2006/relationships/diagramData" Target="../diagrams/data2.xml"/><Relationship Id="rId9" Type="http://schemas.openxmlformats.org/officeDocument/2006/relationships/hyperlink" Target="https://codehs.com/editor/201/88034/3/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codehs.com/editor/202/88034/3/1" TargetMode="Externa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Animation &amp; Games Module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Project: Breakout </a:t>
            </a:r>
            <a:endParaRPr lang="en-US" dirty="0" smtClean="0"/>
          </a:p>
          <a:p>
            <a:r>
              <a:rPr lang="en-US" dirty="0" smtClean="0"/>
              <a:t>Exercises: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Bricks (easy enough)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Ball &amp; Paddle (trickier)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Breakout (for A+ kids only)</a:t>
            </a:r>
          </a:p>
        </p:txBody>
      </p:sp>
    </p:spTree>
    <p:extLst>
      <p:ext uri="{BB962C8B-B14F-4D97-AF65-F5344CB8AC3E}">
        <p14:creationId xmlns:p14="http://schemas.microsoft.com/office/powerpoint/2010/main" val="424728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223288"/>
            <a:ext cx="6426423" cy="5116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0861387"/>
              </p:ext>
            </p:extLst>
          </p:nvPr>
        </p:nvGraphicFramePr>
        <p:xfrm>
          <a:off x="547688" y="76200"/>
          <a:ext cx="83058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83457" y="1377110"/>
            <a:ext cx="3429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Copy/paste </a:t>
            </a:r>
            <a:r>
              <a:rPr lang="en-US" b="1" dirty="0" err="1" smtClean="0">
                <a:solidFill>
                  <a:srgbClr val="7030A0"/>
                </a:solidFill>
              </a:rPr>
              <a:t>drawBricks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from Ex 2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143000"/>
            <a:ext cx="4176214" cy="1981199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 descr="C:\Users\amclin\Desktop\try-icon-16531716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857" y="2023441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859525" y="5002768"/>
            <a:ext cx="331754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Function </a:t>
            </a:r>
            <a:r>
              <a:rPr lang="en-US" b="1" dirty="0" err="1" smtClean="0">
                <a:solidFill>
                  <a:srgbClr val="7030A0"/>
                </a:solidFill>
              </a:rPr>
              <a:t>checkCollision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399" y="4495800"/>
            <a:ext cx="5562601" cy="1752600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80" y="-8074"/>
            <a:ext cx="8885420" cy="5162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5181600" y="4038600"/>
            <a:ext cx="3733800" cy="1115332"/>
          </a:xfrm>
          <a:prstGeom prst="roundRect">
            <a:avLst/>
          </a:prstGeom>
          <a:noFill/>
          <a:ln w="104775" cmpd="sng">
            <a:solidFill>
              <a:srgbClr val="A20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3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2362200"/>
          </a:xfrm>
        </p:spPr>
        <p:txBody>
          <a:bodyPr/>
          <a:lstStyle/>
          <a:p>
            <a:r>
              <a:rPr lang="en-US" sz="2400" dirty="0"/>
              <a:t>Your goal in this assignment is to create a breakout game. We will start by making the bricks.</a:t>
            </a:r>
          </a:p>
          <a:p>
            <a:r>
              <a:rPr lang="en-US" sz="2400" dirty="0"/>
              <a:t>There are </a:t>
            </a:r>
            <a:r>
              <a:rPr lang="en-US" sz="2400" b="1" dirty="0"/>
              <a:t>NUM_ROWS</a:t>
            </a:r>
            <a:r>
              <a:rPr lang="en-US" sz="2400" dirty="0"/>
              <a:t> rows of bricks, with </a:t>
            </a:r>
            <a:r>
              <a:rPr lang="en-US" sz="2400" b="1" dirty="0"/>
              <a:t>NUM_BRICKS_PER_ROW</a:t>
            </a:r>
            <a:r>
              <a:rPr lang="en-US" sz="2400" dirty="0"/>
              <a:t> bricks per row. You should write everything in terms of these constants, and use loops and functions to avoid redundant code.</a:t>
            </a:r>
          </a:p>
          <a:p>
            <a:r>
              <a:rPr lang="en-US" sz="2400" dirty="0"/>
              <a:t>More tips in the exercise tab!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10241411"/>
              </p:ext>
            </p:extLst>
          </p:nvPr>
        </p:nvGraphicFramePr>
        <p:xfrm>
          <a:off x="228600" y="152400"/>
          <a:ext cx="86868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304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8466"/>
            <a:ext cx="5329238" cy="5423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35445393"/>
              </p:ext>
            </p:extLst>
          </p:nvPr>
        </p:nvGraphicFramePr>
        <p:xfrm>
          <a:off x="547688" y="76200"/>
          <a:ext cx="83058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86400" y="1752600"/>
            <a:ext cx="24384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</a:rPr>
              <a:t>You’re given these </a:t>
            </a:r>
          </a:p>
          <a:p>
            <a:r>
              <a:rPr lang="en-US" sz="1600" b="1" dirty="0" smtClean="0">
                <a:solidFill>
                  <a:srgbClr val="7030A0"/>
                </a:solidFill>
              </a:rPr>
              <a:t>global variables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219199"/>
            <a:ext cx="5410200" cy="2209799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8800" y="3505200"/>
            <a:ext cx="1676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</a:rPr>
              <a:t>Start function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428999"/>
            <a:ext cx="1702280" cy="457200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amclin\Desktop\try-icon-16531716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765" y="143538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ent Arrow 5"/>
          <p:cNvSpPr/>
          <p:nvPr/>
        </p:nvSpPr>
        <p:spPr>
          <a:xfrm flipH="1" flipV="1">
            <a:off x="3391619" y="3310330"/>
            <a:ext cx="457200" cy="6096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3433" y="4267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i</a:t>
            </a:r>
            <a:r>
              <a:rPr lang="en-US" b="1" dirty="0" smtClean="0">
                <a:solidFill>
                  <a:srgbClr val="7030A0"/>
                </a:solidFill>
              </a:rPr>
              <a:t> = rows</a:t>
            </a:r>
            <a:r>
              <a:rPr lang="en-US" b="1" dirty="0" smtClean="0">
                <a:solidFill>
                  <a:srgbClr val="7030A0"/>
                </a:solidFill>
              </a:rPr>
              <a:t>; J </a:t>
            </a:r>
            <a:r>
              <a:rPr lang="en-US" b="1" dirty="0" smtClean="0">
                <a:solidFill>
                  <a:srgbClr val="7030A0"/>
                </a:solidFill>
              </a:rPr>
              <a:t>= </a:t>
            </a:r>
            <a:r>
              <a:rPr lang="en-US" b="1" dirty="0" smtClean="0">
                <a:solidFill>
                  <a:srgbClr val="7030A0"/>
                </a:solidFill>
              </a:rPr>
              <a:t>columns.</a:t>
            </a:r>
          </a:p>
          <a:p>
            <a:r>
              <a:rPr lang="en-US" b="1" u="sng" dirty="0" smtClean="0">
                <a:solidFill>
                  <a:srgbClr val="7030A0"/>
                </a:solidFill>
              </a:rPr>
              <a:t>Look closely at lines 25 &amp; 26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4993736"/>
            <a:ext cx="1676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</a:rPr>
              <a:t>Adding colors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807015"/>
            <a:ext cx="3505200" cy="1517585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886200"/>
            <a:ext cx="5329238" cy="920814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922" y="4975777"/>
            <a:ext cx="3355147" cy="1835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073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6" grpId="0" animBg="1"/>
      <p:bldP spid="7" grpId="0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2362200"/>
          </a:xfrm>
        </p:spPr>
        <p:txBody>
          <a:bodyPr/>
          <a:lstStyle/>
          <a:p>
            <a:r>
              <a:rPr lang="en-US" sz="2400" b="1" dirty="0"/>
              <a:t>Overview</a:t>
            </a:r>
          </a:p>
          <a:p>
            <a:r>
              <a:rPr lang="en-US" sz="2400" dirty="0"/>
              <a:t>Add the ball and paddle. The ball should bounce around the screen. The paddle should move with the mouse.</a:t>
            </a:r>
          </a:p>
          <a:p>
            <a:r>
              <a:rPr lang="en-US" sz="2400" b="1" dirty="0" smtClean="0"/>
              <a:t>Add </a:t>
            </a:r>
            <a:r>
              <a:rPr lang="en-US" sz="2400" b="1" dirty="0"/>
              <a:t>Ball and Paddle</a:t>
            </a:r>
          </a:p>
          <a:p>
            <a:pPr lvl="1"/>
            <a:r>
              <a:rPr lang="en-US" sz="2000" dirty="0"/>
              <a:t>The first step is to add the ball to the center of the screen and the paddle to the bottom of the screen.</a:t>
            </a:r>
          </a:p>
          <a:p>
            <a:pPr lvl="1"/>
            <a:r>
              <a:rPr lang="en-US" sz="2000" dirty="0"/>
              <a:t>The next step is to get the paddle to move when you move the mouse. The paddle should be centered under the mouse, and should not go </a:t>
            </a:r>
            <a:r>
              <a:rPr lang="en-US" sz="2000" dirty="0" err="1"/>
              <a:t>offscreen</a:t>
            </a:r>
            <a:r>
              <a:rPr lang="en-US" sz="2000" dirty="0"/>
              <a:t>.</a:t>
            </a:r>
          </a:p>
          <a:p>
            <a:r>
              <a:rPr lang="en-US" sz="2400" b="1" dirty="0" smtClean="0"/>
              <a:t>Move </a:t>
            </a:r>
            <a:r>
              <a:rPr lang="en-US" sz="2400" b="1" dirty="0"/>
              <a:t>Paddle, Bounce Ball</a:t>
            </a:r>
          </a:p>
          <a:p>
            <a:pPr lvl="1"/>
            <a:r>
              <a:rPr lang="en-US" sz="2000" dirty="0"/>
              <a:t>The next step is to get the ball to bounce around the screen. We may have done this exact problem before...</a:t>
            </a: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8729372"/>
              </p:ext>
            </p:extLst>
          </p:nvPr>
        </p:nvGraphicFramePr>
        <p:xfrm>
          <a:off x="228600" y="152400"/>
          <a:ext cx="86868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659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9" y="5952945"/>
            <a:ext cx="319087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06" y="1209674"/>
            <a:ext cx="5810250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57559374"/>
              </p:ext>
            </p:extLst>
          </p:nvPr>
        </p:nvGraphicFramePr>
        <p:xfrm>
          <a:off x="547688" y="76200"/>
          <a:ext cx="83058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81600" y="2911613"/>
            <a:ext cx="297180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Add these global variables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29150" y="4114800"/>
            <a:ext cx="451485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Add to </a:t>
            </a:r>
            <a:r>
              <a:rPr lang="en-US" sz="2000" b="1" dirty="0" smtClean="0">
                <a:solidFill>
                  <a:srgbClr val="7030A0"/>
                </a:solidFill>
              </a:rPr>
              <a:t>Start function (the -20 on line 23 is to raise the paddle a little above the bottom of the canvas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114800"/>
            <a:ext cx="4343400" cy="1143000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86300" y="5334000"/>
            <a:ext cx="33147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7030A0"/>
                </a:solidFill>
              </a:rPr>
              <a:t>paddleMove</a:t>
            </a:r>
            <a:r>
              <a:rPr lang="en-US" sz="2000" b="1" dirty="0" smtClean="0">
                <a:solidFill>
                  <a:srgbClr val="7030A0"/>
                </a:solidFill>
              </a:rPr>
              <a:t> function – see -20 on line 32)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334000"/>
            <a:ext cx="4343400" cy="741252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495800" y="6075252"/>
            <a:ext cx="17907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draw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function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6075252"/>
            <a:ext cx="2133600" cy="707886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04800" y="3048000"/>
            <a:ext cx="4191000" cy="304800"/>
          </a:xfrm>
          <a:prstGeom prst="roundRect">
            <a:avLst/>
          </a:prstGeom>
          <a:noFill/>
          <a:ln w="47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9323" y="3734694"/>
            <a:ext cx="4191000" cy="304800"/>
          </a:xfrm>
          <a:prstGeom prst="roundRect">
            <a:avLst/>
          </a:prstGeom>
          <a:noFill/>
          <a:ln w="47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7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6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28723"/>
            <a:ext cx="7105650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63774053"/>
              </p:ext>
            </p:extLst>
          </p:nvPr>
        </p:nvGraphicFramePr>
        <p:xfrm>
          <a:off x="547688" y="76200"/>
          <a:ext cx="83058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05398" y="1676400"/>
            <a:ext cx="2971801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Function </a:t>
            </a:r>
            <a:r>
              <a:rPr lang="en-US" b="1" dirty="0" err="1" smtClean="0">
                <a:solidFill>
                  <a:srgbClr val="7030A0"/>
                </a:solidFill>
              </a:rPr>
              <a:t>checkWalls</a:t>
            </a:r>
            <a:endParaRPr lang="en-US" b="1" dirty="0" smtClean="0">
              <a:solidFill>
                <a:srgbClr val="7030A0"/>
              </a:solidFill>
            </a:endParaRP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Remember Teleporting Ball?? Copy/paste from there.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1191" y="1371601"/>
            <a:ext cx="4520627" cy="3505200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57800" y="5377934"/>
            <a:ext cx="342103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Copy/paste </a:t>
            </a:r>
            <a:r>
              <a:rPr lang="en-US" b="1" dirty="0" err="1" smtClean="0">
                <a:solidFill>
                  <a:srgbClr val="7030A0"/>
                </a:solidFill>
              </a:rPr>
              <a:t>drawBricks</a:t>
            </a:r>
            <a:r>
              <a:rPr lang="en-US" b="1" dirty="0" smtClean="0">
                <a:solidFill>
                  <a:srgbClr val="7030A0"/>
                </a:solidFill>
              </a:rPr>
              <a:t> from Ex. 1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1191" y="5029200"/>
            <a:ext cx="4520628" cy="1524000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1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2362200"/>
          </a:xfrm>
        </p:spPr>
        <p:txBody>
          <a:bodyPr/>
          <a:lstStyle/>
          <a:p>
            <a:r>
              <a:rPr lang="en-US" sz="2400" dirty="0"/>
              <a:t>The last part of the game is to get collisions working. You should remove bricks when the balls collide with them. This is VERY similar to bouncing the ball.</a:t>
            </a:r>
          </a:p>
          <a:p>
            <a:r>
              <a:rPr lang="en-US" sz="2400" dirty="0"/>
              <a:t>You just need to use the </a:t>
            </a:r>
            <a:r>
              <a:rPr lang="en-US" sz="2400" b="1" dirty="0" err="1"/>
              <a:t>getElementAt</a:t>
            </a:r>
            <a:r>
              <a:rPr lang="en-US" sz="2400" b="1" dirty="0"/>
              <a:t>(x, y) </a:t>
            </a:r>
            <a:r>
              <a:rPr lang="en-US" sz="2400" dirty="0"/>
              <a:t>function to see if there is an element where the ball is. If the element is not null, then you can remove it with the remove function.</a:t>
            </a:r>
          </a:p>
          <a:p>
            <a:r>
              <a:rPr lang="en-US" sz="2400" dirty="0"/>
              <a:t>You also need the ball to bounce up if it collides with the paddle</a:t>
            </a:r>
          </a:p>
          <a:p>
            <a:r>
              <a:rPr lang="en-US" sz="2400" dirty="0"/>
              <a:t>You want to check the four corners around the ball to see if there is an element there.</a:t>
            </a:r>
          </a:p>
          <a:p>
            <a:pPr marL="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11028242"/>
              </p:ext>
            </p:extLst>
          </p:nvPr>
        </p:nvGraphicFramePr>
        <p:xfrm>
          <a:off x="228600" y="152400"/>
          <a:ext cx="86868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659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2362200"/>
          </a:xfrm>
        </p:spPr>
        <p:txBody>
          <a:bodyPr/>
          <a:lstStyle/>
          <a:p>
            <a:r>
              <a:rPr lang="en-US" sz="2000" dirty="0"/>
              <a:t>You want to check the four corners around the ball to see if there is an element there.</a:t>
            </a:r>
          </a:p>
          <a:p>
            <a:r>
              <a:rPr lang="en-US" sz="2000" dirty="0"/>
              <a:t>Last, there are just some miscellaneous things you can do:</a:t>
            </a:r>
          </a:p>
          <a:p>
            <a:r>
              <a:rPr lang="en-US" sz="2000" dirty="0"/>
              <a:t>Pause the ball when it gets reset until you click. </a:t>
            </a:r>
            <a:r>
              <a:rPr lang="en-US" sz="2000" dirty="0" err="1"/>
              <a:t>Kinda</a:t>
            </a:r>
            <a:r>
              <a:rPr lang="en-US" sz="2000" dirty="0"/>
              <a:t> like the Pause Ball exercise.</a:t>
            </a:r>
          </a:p>
          <a:p>
            <a:r>
              <a:rPr lang="en-US" sz="2000" dirty="0"/>
              <a:t>Stop the game after the ball falls to the bottom 3 times.</a:t>
            </a:r>
          </a:p>
          <a:p>
            <a:r>
              <a:rPr lang="en-US" sz="2000" dirty="0"/>
              <a:t>Stop the game when all the bricks are removed.</a:t>
            </a:r>
          </a:p>
          <a:p>
            <a:r>
              <a:rPr lang="en-US" sz="2000" dirty="0"/>
              <a:t>Display messages on the screen when you win or lose.</a:t>
            </a:r>
          </a:p>
          <a:p>
            <a:r>
              <a:rPr lang="en-US" sz="2000" dirty="0"/>
              <a:t>Then, you can just go crazy with extensions like </a:t>
            </a:r>
            <a:r>
              <a:rPr lang="en-US" sz="2000" dirty="0" smtClean="0"/>
              <a:t>these:</a:t>
            </a:r>
            <a:endParaRPr lang="en-US" sz="2000" dirty="0"/>
          </a:p>
          <a:p>
            <a:pPr lvl="1"/>
            <a:r>
              <a:rPr lang="en-US" sz="1600" dirty="0"/>
              <a:t>Display a score.</a:t>
            </a:r>
          </a:p>
          <a:p>
            <a:pPr lvl="1"/>
            <a:r>
              <a:rPr lang="en-US" sz="1600" dirty="0"/>
              <a:t>Add </a:t>
            </a:r>
            <a:r>
              <a:rPr lang="en-US" sz="1600" dirty="0" err="1"/>
              <a:t>powerups</a:t>
            </a:r>
            <a:r>
              <a:rPr lang="en-US" sz="1600" dirty="0"/>
              <a:t>.</a:t>
            </a:r>
          </a:p>
          <a:p>
            <a:pPr lvl="1"/>
            <a:r>
              <a:rPr lang="en-US" sz="1600" dirty="0"/>
              <a:t>Add cheat codes.</a:t>
            </a:r>
          </a:p>
          <a:p>
            <a:pPr lvl="1"/>
            <a:r>
              <a:rPr lang="en-US" sz="1600" dirty="0"/>
              <a:t>Add multiple difficulty levels.</a:t>
            </a:r>
          </a:p>
          <a:p>
            <a:pPr lvl="1"/>
            <a:r>
              <a:rPr lang="en-US" sz="1600" dirty="0"/>
              <a:t>Anything else that you can think of</a:t>
            </a:r>
          </a:p>
          <a:p>
            <a:pPr marL="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97210766"/>
              </p:ext>
            </p:extLst>
          </p:nvPr>
        </p:nvGraphicFramePr>
        <p:xfrm>
          <a:off x="228600" y="152400"/>
          <a:ext cx="86868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77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1201394"/>
            <a:ext cx="4810125" cy="5642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04879428"/>
              </p:ext>
            </p:extLst>
          </p:nvPr>
        </p:nvGraphicFramePr>
        <p:xfrm>
          <a:off x="547688" y="76200"/>
          <a:ext cx="83058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83457" y="1377110"/>
            <a:ext cx="3429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Copy/paste Start &amp; </a:t>
            </a:r>
            <a:r>
              <a:rPr lang="en-US" b="1" dirty="0" err="1" smtClean="0">
                <a:solidFill>
                  <a:srgbClr val="7030A0"/>
                </a:solidFill>
              </a:rPr>
              <a:t>paddleMove</a:t>
            </a:r>
            <a:r>
              <a:rPr lang="en-US" b="1" dirty="0" smtClean="0">
                <a:solidFill>
                  <a:srgbClr val="7030A0"/>
                </a:solidFill>
              </a:rPr>
              <a:t> from Ex 2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143000"/>
            <a:ext cx="4176214" cy="1981199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 descr="C:\Users\amclin\Desktop\try-icon-16531716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857" y="2023441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572000" y="3412246"/>
            <a:ext cx="31139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Add line 17 to  </a:t>
            </a:r>
            <a:r>
              <a:rPr lang="en-US" b="1" dirty="0" err="1" smtClean="0">
                <a:solidFill>
                  <a:srgbClr val="7030A0"/>
                </a:solidFill>
              </a:rPr>
              <a:t>checkWalls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3276600"/>
            <a:ext cx="3844119" cy="745957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83457" y="4269379"/>
            <a:ext cx="331754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Copy/paste </a:t>
            </a:r>
            <a:r>
              <a:rPr lang="en-US" b="1" dirty="0" err="1" smtClean="0">
                <a:solidFill>
                  <a:srgbClr val="7030A0"/>
                </a:solidFill>
              </a:rPr>
              <a:t>CheckWalls</a:t>
            </a:r>
            <a:r>
              <a:rPr lang="en-US" b="1" dirty="0" smtClean="0">
                <a:solidFill>
                  <a:srgbClr val="7030A0"/>
                </a:solidFill>
              </a:rPr>
              <a:t> from Ex .2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399" y="4031290"/>
            <a:ext cx="4531057" cy="2826710"/>
          </a:xfrm>
          <a:prstGeom prst="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3846</TotalTime>
  <Words>689</Words>
  <Application>Microsoft Office PowerPoint</Application>
  <PresentationFormat>On-screen Show (4:3)</PresentationFormat>
  <Paragraphs>66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Animation &amp; Games Module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Alison Mc Lin</dc:creator>
  <cp:lastModifiedBy>Alison Mc Lin</cp:lastModifiedBy>
  <cp:revision>372</cp:revision>
  <cp:lastPrinted>2015-03-05T17:00:34Z</cp:lastPrinted>
  <dcterms:created xsi:type="dcterms:W3CDTF">2012-05-01T06:32:14Z</dcterms:created>
  <dcterms:modified xsi:type="dcterms:W3CDTF">2016-03-23T19:04:10Z</dcterms:modified>
</cp:coreProperties>
</file>