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2" r:id="rId5"/>
    <p:sldId id="263" r:id="rId6"/>
    <p:sldId id="264" r:id="rId7"/>
    <p:sldId id="260" r:id="rId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06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6BED6-5BCF-4FE9-9B92-8075885DFFD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92AEC9-0C1A-487D-A881-88F060BBD1BC}">
      <dgm:prSet/>
      <dgm:spPr/>
      <dgm:t>
        <a:bodyPr/>
        <a:lstStyle/>
        <a:p>
          <a:pPr rtl="0"/>
          <a:r>
            <a:rPr lang="en-US" dirty="0" smtClean="0"/>
            <a:t>desktop.nclab.com</a:t>
          </a:r>
          <a:endParaRPr lang="en-US" dirty="0"/>
        </a:p>
      </dgm:t>
    </dgm:pt>
    <dgm:pt modelId="{F19FBE6F-DECC-4F77-BC23-C9CB87180440}" type="parTrans" cxnId="{F3F9F252-39C9-4A02-BC8D-B946A739DFB1}">
      <dgm:prSet/>
      <dgm:spPr/>
      <dgm:t>
        <a:bodyPr/>
        <a:lstStyle/>
        <a:p>
          <a:endParaRPr lang="en-US"/>
        </a:p>
      </dgm:t>
    </dgm:pt>
    <dgm:pt modelId="{4BC984F5-750E-429C-88A9-D5DE6784EBDA}" type="sibTrans" cxnId="{F3F9F252-39C9-4A02-BC8D-B946A739DFB1}">
      <dgm:prSet/>
      <dgm:spPr/>
      <dgm:t>
        <a:bodyPr/>
        <a:lstStyle/>
        <a:p>
          <a:endParaRPr lang="en-US"/>
        </a:p>
      </dgm:t>
    </dgm:pt>
    <dgm:pt modelId="{4DF725FE-FAB6-4F93-A3BB-7D627A0A2439}" type="pres">
      <dgm:prSet presAssocID="{02D6BED6-5BCF-4FE9-9B92-8075885DF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BC60B-9709-411F-8112-B32932DE1F5D}" type="pres">
      <dgm:prSet presAssocID="{C992AEC9-0C1A-487D-A881-88F060BBD1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100CA-FF93-42B6-8A90-002FCECCE99B}" type="presOf" srcId="{C992AEC9-0C1A-487D-A881-88F060BBD1BC}" destId="{987BC60B-9709-411F-8112-B32932DE1F5D}" srcOrd="0" destOrd="0" presId="urn:microsoft.com/office/officeart/2005/8/layout/vList2"/>
    <dgm:cxn modelId="{F3F9F252-39C9-4A02-BC8D-B946A739DFB1}" srcId="{02D6BED6-5BCF-4FE9-9B92-8075885DFFDC}" destId="{C992AEC9-0C1A-487D-A881-88F060BBD1BC}" srcOrd="0" destOrd="0" parTransId="{F19FBE6F-DECC-4F77-BC23-C9CB87180440}" sibTransId="{4BC984F5-750E-429C-88A9-D5DE6784EBDA}"/>
    <dgm:cxn modelId="{5FF842DE-D012-4DC3-8DD2-CD77C7B1E4B3}" type="presOf" srcId="{02D6BED6-5BCF-4FE9-9B92-8075885DFFDC}" destId="{4DF725FE-FAB6-4F93-A3BB-7D627A0A2439}" srcOrd="0" destOrd="0" presId="urn:microsoft.com/office/officeart/2005/8/layout/vList2"/>
    <dgm:cxn modelId="{415DE833-8B4D-4DB0-B685-CB01D0ACE3B1}" type="presParOf" srcId="{4DF725FE-FAB6-4F93-A3BB-7D627A0A2439}" destId="{987BC60B-9709-411F-8112-B32932DE1F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6BED6-5BCF-4FE9-9B92-8075885DFFD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92AEC9-0C1A-487D-A881-88F060BBD1BC}">
      <dgm:prSet/>
      <dgm:spPr/>
      <dgm:t>
        <a:bodyPr/>
        <a:lstStyle/>
        <a:p>
          <a:pPr rtl="0"/>
          <a:r>
            <a:rPr lang="en-US" dirty="0" smtClean="0"/>
            <a:t>desktop.nclab.com</a:t>
          </a:r>
          <a:endParaRPr lang="en-US" dirty="0"/>
        </a:p>
      </dgm:t>
    </dgm:pt>
    <dgm:pt modelId="{F19FBE6F-DECC-4F77-BC23-C9CB87180440}" type="parTrans" cxnId="{F3F9F252-39C9-4A02-BC8D-B946A739DFB1}">
      <dgm:prSet/>
      <dgm:spPr/>
      <dgm:t>
        <a:bodyPr/>
        <a:lstStyle/>
        <a:p>
          <a:endParaRPr lang="en-US"/>
        </a:p>
      </dgm:t>
    </dgm:pt>
    <dgm:pt modelId="{4BC984F5-750E-429C-88A9-D5DE6784EBDA}" type="sibTrans" cxnId="{F3F9F252-39C9-4A02-BC8D-B946A739DFB1}">
      <dgm:prSet/>
      <dgm:spPr/>
      <dgm:t>
        <a:bodyPr/>
        <a:lstStyle/>
        <a:p>
          <a:endParaRPr lang="en-US"/>
        </a:p>
      </dgm:t>
    </dgm:pt>
    <dgm:pt modelId="{4DF725FE-FAB6-4F93-A3BB-7D627A0A2439}" type="pres">
      <dgm:prSet presAssocID="{02D6BED6-5BCF-4FE9-9B92-8075885DF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BC60B-9709-411F-8112-B32932DE1F5D}" type="pres">
      <dgm:prSet presAssocID="{C992AEC9-0C1A-487D-A881-88F060BBD1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7C42B-4379-4EE1-BA26-1CE198DCF857}" type="presOf" srcId="{02D6BED6-5BCF-4FE9-9B92-8075885DFFDC}" destId="{4DF725FE-FAB6-4F93-A3BB-7D627A0A2439}" srcOrd="0" destOrd="0" presId="urn:microsoft.com/office/officeart/2005/8/layout/vList2"/>
    <dgm:cxn modelId="{EFD17D11-442B-4851-9E0D-6C1C48CC6BDC}" type="presOf" srcId="{C992AEC9-0C1A-487D-A881-88F060BBD1BC}" destId="{987BC60B-9709-411F-8112-B32932DE1F5D}" srcOrd="0" destOrd="0" presId="urn:microsoft.com/office/officeart/2005/8/layout/vList2"/>
    <dgm:cxn modelId="{F3F9F252-39C9-4A02-BC8D-B946A739DFB1}" srcId="{02D6BED6-5BCF-4FE9-9B92-8075885DFFDC}" destId="{C992AEC9-0C1A-487D-A881-88F060BBD1BC}" srcOrd="0" destOrd="0" parTransId="{F19FBE6F-DECC-4F77-BC23-C9CB87180440}" sibTransId="{4BC984F5-750E-429C-88A9-D5DE6784EBDA}"/>
    <dgm:cxn modelId="{DA48CBA3-45BF-4B47-B3D0-B8245957DF8C}" type="presParOf" srcId="{4DF725FE-FAB6-4F93-A3BB-7D627A0A2439}" destId="{987BC60B-9709-411F-8112-B32932DE1F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BC60B-9709-411F-8112-B32932DE1F5D}">
      <dsp:nvSpPr>
        <dsp:cNvPr id="0" name=""/>
        <dsp:cNvSpPr/>
      </dsp:nvSpPr>
      <dsp:spPr>
        <a:xfrm>
          <a:off x="0" y="10320"/>
          <a:ext cx="4892685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desktop.nclab.com</a:t>
          </a:r>
          <a:endParaRPr lang="en-US" sz="3200" kern="1200" dirty="0"/>
        </a:p>
      </dsp:txBody>
      <dsp:txXfrm>
        <a:off x="36553" y="46873"/>
        <a:ext cx="4819579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BC60B-9709-411F-8112-B32932DE1F5D}">
      <dsp:nvSpPr>
        <dsp:cNvPr id="0" name=""/>
        <dsp:cNvSpPr/>
      </dsp:nvSpPr>
      <dsp:spPr>
        <a:xfrm>
          <a:off x="0" y="10320"/>
          <a:ext cx="4892685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desktop.nclab.com</a:t>
          </a:r>
          <a:endParaRPr lang="en-US" sz="3200" kern="1200" dirty="0"/>
        </a:p>
      </dsp:txBody>
      <dsp:txXfrm>
        <a:off x="36553" y="46873"/>
        <a:ext cx="4819579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Logging into NC Lab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/>
              <a:t>d</a:t>
            </a:r>
            <a:r>
              <a:rPr lang="en-US" altLang="en-US" sz="5400" dirty="0" smtClean="0"/>
              <a:t>esktop.nclab.com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6600" y="1066800"/>
            <a:ext cx="9271000" cy="1714500"/>
          </a:xfrm>
        </p:spPr>
        <p:txBody>
          <a:bodyPr/>
          <a:lstStyle/>
          <a:p>
            <a:r>
              <a:rPr lang="en-US" dirty="0" smtClean="0"/>
              <a:t>Create Your Account: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00" y="2743200"/>
            <a:ext cx="1135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Click on “</a:t>
            </a:r>
            <a:r>
              <a:rPr lang="en-US" sz="4000" b="1" dirty="0"/>
              <a:t>Log in with Google</a:t>
            </a:r>
            <a:r>
              <a:rPr lang="en-US" sz="4000" dirty="0"/>
              <a:t>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030A0"/>
                </a:solidFill>
              </a:rPr>
              <a:t>Use your CUHSD email address</a:t>
            </a:r>
            <a:r>
              <a:rPr lang="en-US" sz="4000" dirty="0"/>
              <a:t> to create your account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Once you’re logged onto the desktop, go through </a:t>
            </a:r>
            <a:r>
              <a:rPr lang="en-US" sz="4000" dirty="0" smtClean="0"/>
              <a:t>three </a:t>
            </a:r>
            <a:r>
              <a:rPr lang="en-US" sz="4000" dirty="0"/>
              <a:t>panels that select language, wallpaper, and an avatar. </a:t>
            </a:r>
          </a:p>
          <a:p>
            <a:pPr algn="l"/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90261986"/>
              </p:ext>
            </p:extLst>
          </p:nvPr>
        </p:nvGraphicFramePr>
        <p:xfrm>
          <a:off x="7797800" y="8534400"/>
          <a:ext cx="4892685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0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7375922" cy="1652587"/>
          </a:xfrm>
        </p:spPr>
        <p:txBody>
          <a:bodyPr/>
          <a:lstStyle/>
          <a:p>
            <a:r>
              <a:rPr lang="en-US" sz="5400" dirty="0" smtClean="0"/>
              <a:t>Join the Class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7030A0"/>
                </a:solidFill>
              </a:rPr>
              <a:t>settings (bottom left of desktop).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 the </a:t>
            </a:r>
            <a:r>
              <a:rPr lang="en-US" sz="3200" b="1" dirty="0">
                <a:solidFill>
                  <a:srgbClr val="7030A0"/>
                </a:solidFill>
              </a:rPr>
              <a:t>Student</a:t>
            </a:r>
            <a:r>
              <a:rPr lang="en-US" sz="3200" dirty="0"/>
              <a:t> tab, enter my class code: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Period 5 Code: </a:t>
            </a:r>
            <a:r>
              <a:rPr lang="en-US" sz="8000" b="1" dirty="0" err="1"/>
              <a:t>pjqkt</a:t>
            </a:r>
            <a:endParaRPr lang="en-US" sz="8000" b="1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2" y="3377853"/>
            <a:ext cx="6848474" cy="30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409370"/>
            <a:ext cx="4096717" cy="26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883400" y="2561770"/>
            <a:ext cx="2286795" cy="1525361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53632" y="4882770"/>
            <a:ext cx="2000946" cy="998748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45400" y="8534400"/>
            <a:ext cx="4892685" cy="748800"/>
            <a:chOff x="0" y="10320"/>
            <a:chExt cx="4892685" cy="74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0320"/>
              <a:ext cx="4892685" cy="7488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553" y="46873"/>
              <a:ext cx="4819579" cy="675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desktop.nclab.com</a:t>
              </a:r>
              <a:endParaRPr lang="en-US" sz="3200" kern="12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225800" y="3377853"/>
            <a:ext cx="3733800" cy="200429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54400" y="3324450"/>
            <a:ext cx="3800958" cy="180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1372" y="5585936"/>
            <a:ext cx="48442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8986" y="2639189"/>
            <a:ext cx="48442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8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6600" y="1066800"/>
            <a:ext cx="9271000" cy="1714500"/>
          </a:xfrm>
        </p:spPr>
        <p:txBody>
          <a:bodyPr/>
          <a:lstStyle/>
          <a:p>
            <a:r>
              <a:rPr lang="en-US" dirty="0" smtClean="0"/>
              <a:t>Create Your Account: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00" y="2743200"/>
            <a:ext cx="1135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Click on “</a:t>
            </a:r>
            <a:r>
              <a:rPr lang="en-US" sz="4000" b="1" dirty="0"/>
              <a:t>Log in with Google</a:t>
            </a:r>
            <a:r>
              <a:rPr lang="en-US" sz="4000" dirty="0"/>
              <a:t>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030A0"/>
                </a:solidFill>
              </a:rPr>
              <a:t>Use your CUHSD email address</a:t>
            </a:r>
            <a:r>
              <a:rPr lang="en-US" sz="4000" dirty="0"/>
              <a:t> to create your account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Once you’re logged onto the desktop, go through </a:t>
            </a:r>
            <a:r>
              <a:rPr lang="en-US" sz="4000" dirty="0" smtClean="0"/>
              <a:t>three </a:t>
            </a:r>
            <a:r>
              <a:rPr lang="en-US" sz="4000" dirty="0"/>
              <a:t>panels that select language, wallpaper, and an avatar. </a:t>
            </a:r>
          </a:p>
          <a:p>
            <a:pPr algn="l"/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0178803"/>
              </p:ext>
            </p:extLst>
          </p:nvPr>
        </p:nvGraphicFramePr>
        <p:xfrm>
          <a:off x="7797800" y="8534400"/>
          <a:ext cx="4892685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58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7375922" cy="1652587"/>
          </a:xfrm>
        </p:spPr>
        <p:txBody>
          <a:bodyPr/>
          <a:lstStyle/>
          <a:p>
            <a:r>
              <a:rPr lang="en-US" sz="5400" dirty="0" smtClean="0"/>
              <a:t>Join the Class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7030A0"/>
                </a:solidFill>
              </a:rPr>
              <a:t>settings (bottom left of desktop).</a:t>
            </a:r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 the </a:t>
            </a:r>
            <a:r>
              <a:rPr lang="en-US" sz="3200" b="1" dirty="0">
                <a:solidFill>
                  <a:srgbClr val="7030A0"/>
                </a:solidFill>
              </a:rPr>
              <a:t>Student</a:t>
            </a:r>
            <a:r>
              <a:rPr lang="en-US" sz="3200" dirty="0"/>
              <a:t> tab, enter my class code: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Period </a:t>
            </a:r>
            <a:r>
              <a:rPr lang="en-US" sz="3200" b="1" dirty="0" smtClean="0"/>
              <a:t>6 </a:t>
            </a:r>
            <a:r>
              <a:rPr lang="en-US" sz="3200" b="1" dirty="0"/>
              <a:t>Code: </a:t>
            </a:r>
            <a:r>
              <a:rPr lang="en-US" sz="8000" b="1" dirty="0" smtClean="0"/>
              <a:t>y72zy</a:t>
            </a:r>
            <a:endParaRPr lang="en-US" sz="8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2" y="3377853"/>
            <a:ext cx="6848474" cy="30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409370"/>
            <a:ext cx="4096717" cy="26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883400" y="2561770"/>
            <a:ext cx="2286795" cy="1525361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53632" y="4882770"/>
            <a:ext cx="2000946" cy="998748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45400" y="8534400"/>
            <a:ext cx="4892685" cy="748800"/>
            <a:chOff x="0" y="10320"/>
            <a:chExt cx="4892685" cy="74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0320"/>
              <a:ext cx="4892685" cy="7488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553" y="46873"/>
              <a:ext cx="4819579" cy="675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desktop.nclab.com</a:t>
              </a:r>
              <a:endParaRPr lang="en-US" sz="3200" kern="12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225800" y="3377853"/>
            <a:ext cx="3733800" cy="200429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54400" y="3324450"/>
            <a:ext cx="3800958" cy="180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1372" y="5585936"/>
            <a:ext cx="48442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8986" y="2639189"/>
            <a:ext cx="48442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Karel the Robot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973138"/>
            <a:ext cx="7269162" cy="8323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Click the </a:t>
            </a:r>
            <a:r>
              <a:rPr lang="en-US" sz="2400" b="1" dirty="0">
                <a:solidFill>
                  <a:srgbClr val="7030A0"/>
                </a:solidFill>
              </a:rPr>
              <a:t>Courses icon </a:t>
            </a:r>
            <a:r>
              <a:rPr lang="en-US" sz="2400" dirty="0"/>
              <a:t>on your desktop</a:t>
            </a:r>
          </a:p>
          <a:p>
            <a:r>
              <a:rPr lang="en-US" sz="2400" dirty="0"/>
              <a:t>Make sure that you click on </a:t>
            </a:r>
            <a:r>
              <a:rPr lang="en-US" sz="2400" b="1" dirty="0">
                <a:solidFill>
                  <a:srgbClr val="7030A0"/>
                </a:solidFill>
              </a:rPr>
              <a:t>Version 1.1 Karel </a:t>
            </a:r>
            <a:r>
              <a:rPr lang="en-US" sz="2400" dirty="0"/>
              <a:t>(it’s on the </a:t>
            </a:r>
            <a:r>
              <a:rPr lang="en-US" sz="2400" b="1" dirty="0">
                <a:solidFill>
                  <a:srgbClr val="7030A0"/>
                </a:solidFill>
              </a:rPr>
              <a:t>right hand </a:t>
            </a:r>
            <a:r>
              <a:rPr lang="en-US" sz="2400" dirty="0"/>
              <a:t>side)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you choose the wrong course you’ll have to redo your work.</a:t>
            </a:r>
          </a:p>
          <a:p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771775"/>
            <a:ext cx="7439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002713" y="2667000"/>
            <a:ext cx="3505200" cy="1981200"/>
          </a:xfrm>
          <a:prstGeom prst="round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30800" y="2895600"/>
            <a:ext cx="914400" cy="990600"/>
          </a:xfrm>
          <a:prstGeom prst="round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53703" y="3598069"/>
            <a:ext cx="2177097" cy="4683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06800" y="4267200"/>
            <a:ext cx="5105400" cy="914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340600" y="8458200"/>
            <a:ext cx="4892685" cy="748800"/>
            <a:chOff x="0" y="10320"/>
            <a:chExt cx="4892685" cy="74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10320"/>
              <a:ext cx="4892685" cy="7488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6553" y="46873"/>
              <a:ext cx="4819579" cy="675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Set </a:t>
              </a:r>
              <a:r>
                <a:rPr lang="en-US" sz="3200" kern="1200" smtClean="0"/>
                <a:t>up OneNote next!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231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Pages>0</Pages>
  <Words>196</Words>
  <Characters>0</Characters>
  <Application>Microsoft Office PowerPoint</Application>
  <PresentationFormat>Custom</PresentationFormat>
  <Lines>0</Lines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Title &amp; Subtitle</vt:lpstr>
      <vt:lpstr>Title, Bullets &amp; Photo</vt:lpstr>
      <vt:lpstr>Logging into NC Lab</vt:lpstr>
      <vt:lpstr>Create Your Account:</vt:lpstr>
      <vt:lpstr>Join the Class</vt:lpstr>
      <vt:lpstr>Create Your Account:</vt:lpstr>
      <vt:lpstr>Join the Class</vt:lpstr>
      <vt:lpstr>Karel the Robot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12</cp:revision>
  <dcterms:modified xsi:type="dcterms:W3CDTF">2017-08-23T18:15:27Z</dcterms:modified>
</cp:coreProperties>
</file>